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sldIdLst>
    <p:sldId id="256" r:id="rId2"/>
    <p:sldId id="257" r:id="rId3"/>
    <p:sldId id="297" r:id="rId4"/>
    <p:sldId id="299" r:id="rId5"/>
    <p:sldId id="298" r:id="rId6"/>
    <p:sldId id="258" r:id="rId7"/>
    <p:sldId id="261" r:id="rId8"/>
    <p:sldId id="262" r:id="rId9"/>
    <p:sldId id="25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4" r:id="rId36"/>
    <p:sldId id="288" r:id="rId37"/>
    <p:sldId id="289" r:id="rId38"/>
    <p:sldId id="290" r:id="rId39"/>
    <p:sldId id="291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94D26-2E04-4F6C-A449-1E5294942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3AD201-9FA6-4B89-AC34-1975BC36A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F4E92-29C8-49EF-9AEB-8CFA1338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9A954-DBB2-4D9A-9A36-F76D1203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2C266-00F1-483A-B4AB-3735AB64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3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EE86B-4E55-4259-B0D3-791A021C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5B4C9-0EFE-4F5B-A353-8EC59856E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CE5A27-A2AE-4363-BE6C-13747003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37744-F51C-42E0-BAB5-A9FED52F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7727B9-4C29-4032-A03B-7FB3D4AB9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3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522A72-60D8-4BE9-B804-1EA7E4570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01BE20-A997-43C2-8C44-1B8514AC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7AB34-DB7A-408E-9954-387F2A785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B3DBC-7B6C-4567-A86C-6CB23530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C055D-6251-41C3-A53B-4033CA92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4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3C533-8CE4-400F-9265-181DC4BB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C403F-3F8C-49C2-9E7F-37885F6B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EFFE4-B7AE-4545-B5A6-E77BA6A9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5CDD-D28E-462B-A046-44A501ABB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0FAF94-BB29-484B-BEDD-C4BDAEE7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28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A6382-4DD4-408A-862E-E96E056D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6C1608-A4CA-4FF8-9257-7EEB02ADE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208D98-8BA0-4D51-AFAC-C23E5CEEB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79D8BA-58C6-4A32-940F-CE8325D0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05A261-F78D-4986-A7A0-B149E609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27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4E63E-2212-4F75-9066-C6602533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C5DA6-6D62-4FA0-A995-BAF0F37A3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D5E9DA-E4D7-44BF-B552-1237B2A1F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464B3-64D7-46AC-B305-0C864B9F3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0CC544-4DB3-4149-A0E7-A4C6D137E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651B6-C329-448B-A497-F7A0A7263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48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0BA5C-154E-4B8D-B6F6-8DFA02EF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FBEF7-C157-443A-B2C3-695AAEE3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0ABBB0-CF05-41F6-A2CB-CE72D5CE5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1892B6-F942-43FE-AE98-2F2C689C3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94B1A6-BAF5-4824-B69E-180FF4D17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12C6DE-4DD9-4EE1-9B37-CE38B7CB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0DD5B1-B631-420A-986E-6A43379C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2F6D6D-D147-498D-880A-7400B76B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74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69111-ED59-4F4D-8EB2-2A59CEC2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7494C9-B135-4F1D-A994-B9B790248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756B5B-0F0D-4372-AA4D-F2086AE6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897C73-812B-4582-ADCE-7A0DC069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9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50FB37-C458-427C-8287-E55B8138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868DCC-AA35-4D11-A57C-1BADC316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59D09-752F-4982-A6DC-AC098209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6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BACA9-51E6-40D2-B2A9-FB51270D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F6FF9-578A-440A-B6D3-A75B7F18B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8BA47C-18DC-4353-B8AE-6B3F3BA8C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BF77DD-9F1A-415D-BBD2-EB8329335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19B4B8-DEB7-459E-BA35-1EC62A5C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1BF614-3852-44DD-BEAD-7AD642CC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78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153DC-3640-4914-A33E-C2C0F1EBA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C349F1-0115-4D33-AC01-6B5997308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680EA-582D-4BE9-A40C-F83DB8053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DE8DBD-0B5A-4D51-930E-5C8C584C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7D605-DE01-4C8B-A82A-E4BECE0E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80794B-B68C-4130-A0DC-9A5AB7CB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1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A80B90-4281-47BE-BFE0-F48EC60A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76A72-739B-43EE-BDA0-C1CC2ABD8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5141D-0116-4EEF-A3A1-EC4C53305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F9AAE-06E5-43D3-A393-851A78CED117}" type="datetimeFigureOut">
              <a:rPr lang="ko-KR" altLang="en-US" smtClean="0"/>
              <a:t>2022-02-01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CD9DE-7879-4E96-A2AE-587A54070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08D34-1F59-4FF5-ABF4-DD47BAAF5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6B4DA-432A-414E-A5DA-3C2DE3253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45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A5572-57E6-4D76-8D45-002E9CFB0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606156"/>
          </a:xfrm>
        </p:spPr>
        <p:txBody>
          <a:bodyPr>
            <a:normAutofit/>
          </a:bodyPr>
          <a:lstStyle/>
          <a:p>
            <a:r>
              <a:rPr lang="en-US" altLang="ko-KR" dirty="0"/>
              <a:t>HTML/CSS </a:t>
            </a:r>
            <a:r>
              <a:rPr lang="ko-KR" altLang="en-US" dirty="0"/>
              <a:t>화면제작</a:t>
            </a:r>
            <a:br>
              <a:rPr lang="en-US" altLang="ko-KR" dirty="0"/>
            </a:br>
            <a:r>
              <a:rPr lang="ko-KR" altLang="en-US" dirty="0"/>
              <a:t>차</a:t>
            </a:r>
            <a:r>
              <a:rPr lang="en-US" altLang="ko-KR" dirty="0"/>
              <a:t>(tea)</a:t>
            </a:r>
            <a:r>
              <a:rPr lang="ko-KR" altLang="en-US" dirty="0"/>
              <a:t> 쇼핑몰</a:t>
            </a:r>
            <a:br>
              <a:rPr lang="en-US" altLang="ko-KR" dirty="0"/>
            </a:br>
            <a:r>
              <a:rPr lang="en-US" altLang="ko-KR" dirty="0" err="1"/>
              <a:t>EveOnTea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E96E731-5183-4AA0-A1A8-B164167E9A68}"/>
              </a:ext>
            </a:extLst>
          </p:cNvPr>
          <p:cNvSpPr txBox="1">
            <a:spLocks/>
          </p:cNvSpPr>
          <p:nvPr/>
        </p:nvSpPr>
        <p:spPr>
          <a:xfrm>
            <a:off x="7885216" y="5662035"/>
            <a:ext cx="3913415" cy="854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/>
              <a:t>KOSMO 105 </a:t>
            </a:r>
            <a:r>
              <a:rPr lang="ko-KR" altLang="en-US" sz="3000"/>
              <a:t>정소리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6044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183893"/>
            <a:ext cx="3956221" cy="755222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고객로그인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012530-44A3-4EA3-94AE-93BF437C0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93" y="939116"/>
            <a:ext cx="10599782" cy="57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2" y="225082"/>
            <a:ext cx="3671170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회원가입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41D26-E560-4041-A605-1F0E570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1" y="1079157"/>
            <a:ext cx="11394237" cy="47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8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4" y="142451"/>
            <a:ext cx="3395597" cy="90717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</a:t>
            </a:r>
            <a:r>
              <a:rPr lang="en-US" altLang="ko-KR" sz="3000" dirty="0"/>
              <a:t>- </a:t>
            </a:r>
            <a:r>
              <a:rPr lang="ko-KR" altLang="en-US" sz="3000" dirty="0"/>
              <a:t>이용약관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5362C-CEF0-45BC-BBD8-9D4848A31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7" y="142451"/>
            <a:ext cx="8109272" cy="65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7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893" y="189760"/>
            <a:ext cx="3206577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공지사항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BBF5A8-968E-4CCA-A1EB-F5D05B812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-23" b="18045"/>
          <a:stretch/>
        </p:blipFill>
        <p:spPr>
          <a:xfrm>
            <a:off x="279945" y="1013399"/>
            <a:ext cx="11632110" cy="48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0" y="176622"/>
            <a:ext cx="3206577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공지사항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B4D3B2-ECD6-45C2-B5F5-C3A9E80E9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" r="-245" b="12350"/>
          <a:stretch/>
        </p:blipFill>
        <p:spPr>
          <a:xfrm>
            <a:off x="4794422" y="178927"/>
            <a:ext cx="7173458" cy="65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96D350-D0B8-4187-8D1C-C8E69D51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2"/>
          <a:stretch/>
        </p:blipFill>
        <p:spPr>
          <a:xfrm>
            <a:off x="3369276" y="227617"/>
            <a:ext cx="8657123" cy="640276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EDB92F5-1993-4EBB-9603-FE29EAB0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99" y="175148"/>
            <a:ext cx="3206577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82825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7D8E20-7DDB-4365-9764-DDC8B3CC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24" y="975337"/>
            <a:ext cx="10978950" cy="555392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27A13E9-96F2-4D6C-B068-3604777EF942}"/>
              </a:ext>
            </a:extLst>
          </p:cNvPr>
          <p:cNvSpPr txBox="1">
            <a:spLocks/>
          </p:cNvSpPr>
          <p:nvPr/>
        </p:nvSpPr>
        <p:spPr>
          <a:xfrm>
            <a:off x="290024" y="121262"/>
            <a:ext cx="3470155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09142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225081"/>
            <a:ext cx="3206577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FAQ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CCDD8-1A80-4DB7-9452-7E8300495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8"/>
          <a:stretch/>
        </p:blipFill>
        <p:spPr>
          <a:xfrm>
            <a:off x="4606821" y="225081"/>
            <a:ext cx="7290676" cy="6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0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1A2BBC-638D-4A0C-A0D0-D677729A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8"/>
          <a:stretch/>
        </p:blipFill>
        <p:spPr>
          <a:xfrm>
            <a:off x="973254" y="948980"/>
            <a:ext cx="11004309" cy="56854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1" y="223599"/>
            <a:ext cx="3834008" cy="725381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</a:t>
            </a:r>
            <a:r>
              <a:rPr lang="en-US" altLang="ko-KR" sz="3000" dirty="0"/>
              <a:t> - </a:t>
            </a:r>
            <a:r>
              <a:rPr lang="ko-KR" altLang="en-US" sz="3000" dirty="0"/>
              <a:t>상품페이지</a:t>
            </a:r>
          </a:p>
        </p:txBody>
      </p:sp>
    </p:spTree>
    <p:extLst>
      <p:ext uri="{BB962C8B-B14F-4D97-AF65-F5344CB8AC3E}">
        <p14:creationId xmlns:p14="http://schemas.microsoft.com/office/powerpoint/2010/main" val="242935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15" y="277443"/>
            <a:ext cx="4811038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상품상세페이지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2D61C-3161-4680-8536-2D2796B37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6" y="1014608"/>
            <a:ext cx="11203083" cy="57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0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AC036-0C88-43D8-A739-9D7864C6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40717-7B28-4FA9-B43F-A036FD823DAB}"/>
              </a:ext>
            </a:extLst>
          </p:cNvPr>
          <p:cNvSpPr txBox="1"/>
          <p:nvPr/>
        </p:nvSpPr>
        <p:spPr>
          <a:xfrm>
            <a:off x="838200" y="1690688"/>
            <a:ext cx="4944762" cy="241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/>
              <a:t>1. </a:t>
            </a:r>
            <a:r>
              <a:rPr lang="ko-KR" altLang="en-US" sz="3500" dirty="0"/>
              <a:t>벤치마킹 분석</a:t>
            </a:r>
            <a:endParaRPr lang="en-US" altLang="ko-KR" sz="3500" dirty="0"/>
          </a:p>
          <a:p>
            <a:pPr>
              <a:lnSpc>
                <a:spcPct val="150000"/>
              </a:lnSpc>
            </a:pPr>
            <a:r>
              <a:rPr lang="en-US" altLang="ko-KR" sz="3500" dirty="0"/>
              <a:t>2. </a:t>
            </a:r>
            <a:r>
              <a:rPr lang="ko-KR" altLang="en-US" sz="3500" dirty="0"/>
              <a:t>기능정의서</a:t>
            </a:r>
            <a:r>
              <a:rPr lang="en-US" altLang="ko-KR" sz="3500" dirty="0"/>
              <a:t> </a:t>
            </a:r>
            <a:r>
              <a:rPr lang="ko-KR" altLang="en-US" sz="3500" dirty="0"/>
              <a:t>및 </a:t>
            </a:r>
            <a:r>
              <a:rPr lang="en-US" altLang="ko-KR" sz="3500" dirty="0"/>
              <a:t>ERD</a:t>
            </a:r>
          </a:p>
          <a:p>
            <a:pPr>
              <a:lnSpc>
                <a:spcPct val="150000"/>
              </a:lnSpc>
            </a:pPr>
            <a:r>
              <a:rPr lang="en-US" altLang="ko-KR" sz="3500" dirty="0"/>
              <a:t>3. </a:t>
            </a:r>
            <a:r>
              <a:rPr lang="ko-KR" altLang="en-US" sz="3500" dirty="0"/>
              <a:t>화면</a:t>
            </a:r>
            <a:endParaRPr lang="en-US" altLang="ko-KR" sz="3500" dirty="0"/>
          </a:p>
        </p:txBody>
      </p:sp>
    </p:spTree>
    <p:extLst>
      <p:ext uri="{BB962C8B-B14F-4D97-AF65-F5344CB8AC3E}">
        <p14:creationId xmlns:p14="http://schemas.microsoft.com/office/powerpoint/2010/main" val="352677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B658D7-7A1A-41CA-A51B-78CC4DBE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95" y="137786"/>
            <a:ext cx="9971243" cy="67202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1" y="953848"/>
            <a:ext cx="3206577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414342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6577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Q&amp;A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03E06-55AC-4D9A-8FE8-01ADDEB7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800"/>
            <a:ext cx="12192000" cy="50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363293-93DA-49C5-921E-92BEAD592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9"/>
          <a:stretch/>
        </p:blipFill>
        <p:spPr>
          <a:xfrm>
            <a:off x="1223070" y="886809"/>
            <a:ext cx="10704815" cy="58105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2" y="258251"/>
            <a:ext cx="3206577" cy="628558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59200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84DB43-8E7E-401F-BAD9-33F52FBBD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89"/>
          <a:stretch/>
        </p:blipFill>
        <p:spPr>
          <a:xfrm>
            <a:off x="592255" y="959933"/>
            <a:ext cx="11402037" cy="56632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28" y="234778"/>
            <a:ext cx="3206577" cy="72515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</a:t>
            </a:r>
            <a:r>
              <a:rPr lang="en-US" altLang="ko-KR" sz="3000" dirty="0"/>
              <a:t>- </a:t>
            </a:r>
            <a:r>
              <a:rPr lang="ko-KR" altLang="en-US" sz="3000" dirty="0"/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1402721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31" y="230660"/>
            <a:ext cx="7742129" cy="56017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마이페이지 </a:t>
            </a:r>
            <a:r>
              <a:rPr lang="en-US" altLang="ko-KR" sz="3000" dirty="0"/>
              <a:t>&amp; </a:t>
            </a:r>
            <a:r>
              <a:rPr lang="ko-KR" altLang="en-US" sz="3000" dirty="0"/>
              <a:t>주문</a:t>
            </a:r>
            <a:r>
              <a:rPr lang="en-US" altLang="ko-KR" sz="3000" dirty="0"/>
              <a:t>/</a:t>
            </a:r>
            <a:r>
              <a:rPr lang="ko-KR" altLang="en-US" sz="3000" dirty="0"/>
              <a:t>배송조회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2D880-27C5-4D84-B944-0A8EA12F2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1" y="1301579"/>
            <a:ext cx="11848538" cy="53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6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8" y="222421"/>
            <a:ext cx="4460310" cy="527222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나의 상품 문의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4F80C-9CED-4BD6-82FC-859374CB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8" y="1145060"/>
            <a:ext cx="11758824" cy="57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62" y="214183"/>
            <a:ext cx="5257800" cy="53545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회원정보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C6B1B-D104-4069-BE28-45F868D47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8" y="1245942"/>
            <a:ext cx="11343503" cy="398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83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85" y="304800"/>
            <a:ext cx="4447784" cy="47779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회원탈퇴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7C4D6-DD40-4CD6-A080-B9281022A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85" y="1344922"/>
            <a:ext cx="11520829" cy="41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4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DDA7A-032B-49AF-AE7D-C8DA315EB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48" y="110742"/>
            <a:ext cx="9012195" cy="66365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40" y="214184"/>
            <a:ext cx="3206577" cy="645034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3005236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60" y="197708"/>
            <a:ext cx="6539630" cy="535459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관리자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996214-9452-46CC-B5FD-E5E5E289A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0" y="733167"/>
            <a:ext cx="11728039" cy="59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8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44FA65E-11F9-4FD8-9BC0-4AE6596D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431028"/>
            <a:ext cx="5552303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벤치마킹 사이트 </a:t>
            </a:r>
            <a:r>
              <a:rPr lang="en-US" altLang="ko-KR" sz="3000" dirty="0"/>
              <a:t>– </a:t>
            </a:r>
            <a:r>
              <a:rPr lang="ko-KR" altLang="en-US" sz="3000" dirty="0" err="1"/>
              <a:t>보틀웍스</a:t>
            </a:r>
            <a:endParaRPr lang="ko-KR" altLang="en-US" sz="3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E9D19-3A70-4CB6-8E1E-BECC723DC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1951996"/>
            <a:ext cx="11310551" cy="447231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19B92050-9E93-4167-B5F8-40185332E735}"/>
              </a:ext>
            </a:extLst>
          </p:cNvPr>
          <p:cNvSpPr txBox="1">
            <a:spLocks/>
          </p:cNvSpPr>
          <p:nvPr/>
        </p:nvSpPr>
        <p:spPr>
          <a:xfrm>
            <a:off x="621955" y="1285103"/>
            <a:ext cx="9918357" cy="392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/>
              <a:t>https://www.bottleworks.co.kr/main/index.php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2930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27" y="225082"/>
            <a:ext cx="6965515" cy="55193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관리자 메인 및 재고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16F0C5-DF8C-491D-AA45-1E4DD7F73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0" y="1219200"/>
            <a:ext cx="11832560" cy="50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6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26" y="159179"/>
            <a:ext cx="3646118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재고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8784D-D787-4F1A-B261-DF6326C8E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6" y="1084735"/>
            <a:ext cx="11743748" cy="540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214184"/>
            <a:ext cx="6539630" cy="56017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재고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AC9D1D-4C3E-4E03-8D69-668BF70D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1098098"/>
            <a:ext cx="11560231" cy="547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1" y="197708"/>
            <a:ext cx="4059477" cy="656367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게시글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1487C4-1059-4F0A-9827-57701C9FA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0"/>
          <a:stretch/>
        </p:blipFill>
        <p:spPr>
          <a:xfrm>
            <a:off x="597186" y="854075"/>
            <a:ext cx="10997627" cy="58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19" y="236837"/>
            <a:ext cx="3577055" cy="498991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게시글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33411-7AE1-438B-97DF-84E0DC5B0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9" y="947351"/>
            <a:ext cx="11720882" cy="52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86" y="222422"/>
            <a:ext cx="4410205" cy="469557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배송목록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4CCDED-8E61-4A2B-970D-F9BEEF891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" y="1424331"/>
            <a:ext cx="11749827" cy="41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2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96" y="280086"/>
            <a:ext cx="4360101" cy="395416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배송정보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3A7C97-C7A5-4CB7-A2F7-0781772D4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6" y="1318054"/>
            <a:ext cx="11747055" cy="43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8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0660"/>
            <a:ext cx="4798512" cy="444843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배송정보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94DE7-5BAF-4ACA-8CC0-DF8506A4E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" y="1326451"/>
            <a:ext cx="11520984" cy="42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00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54" y="271848"/>
            <a:ext cx="4410205" cy="469557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회원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55FE28-251C-4CB0-A10D-78D1234BE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4" y="1330006"/>
            <a:ext cx="11689492" cy="41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87" y="247135"/>
            <a:ext cx="6326688" cy="469557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– </a:t>
            </a:r>
            <a:r>
              <a:rPr lang="ko-KR" altLang="en-US" sz="3000" dirty="0"/>
              <a:t>회원 정보 검색 및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C5ED3-F6F7-49BE-B325-62FB56E60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02" y="1441622"/>
            <a:ext cx="11597247" cy="41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44FA65E-11F9-4FD8-9BC0-4AE6596D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43" y="365125"/>
            <a:ext cx="3954162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벤치마킹 사이트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9B2CC0-DB7F-46AC-ABEE-61F1C5519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49" y="795894"/>
            <a:ext cx="7614937" cy="56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12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105" y="5662035"/>
            <a:ext cx="3426526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KOSMO 105 </a:t>
            </a:r>
            <a:r>
              <a:rPr lang="ko-KR" altLang="en-US" sz="3000" dirty="0" err="1"/>
              <a:t>정소리</a:t>
            </a:r>
            <a:endParaRPr lang="ko-KR" altLang="en-US" sz="3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182C99F-D334-42DB-887B-EF3EFD7048AF}"/>
              </a:ext>
            </a:extLst>
          </p:cNvPr>
          <p:cNvSpPr txBox="1">
            <a:spLocks/>
          </p:cNvSpPr>
          <p:nvPr/>
        </p:nvSpPr>
        <p:spPr>
          <a:xfrm>
            <a:off x="5141520" y="3154362"/>
            <a:ext cx="2213759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/>
              <a:t>감사합니다</a:t>
            </a:r>
            <a:r>
              <a:rPr lang="en-US" altLang="ko-KR" sz="3000"/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2182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6B5CF5-C385-4EFC-85AA-2604B100E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92" y="429330"/>
            <a:ext cx="8377881" cy="599934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44FA65E-11F9-4FD8-9BC0-4AE6596D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29" y="1090055"/>
            <a:ext cx="3954162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1. </a:t>
            </a:r>
            <a:r>
              <a:rPr lang="ko-KR" altLang="en-US" sz="3000" dirty="0"/>
              <a:t>벤치마킹 사이트</a:t>
            </a:r>
          </a:p>
        </p:txBody>
      </p:sp>
    </p:spTree>
    <p:extLst>
      <p:ext uri="{BB962C8B-B14F-4D97-AF65-F5344CB8AC3E}">
        <p14:creationId xmlns:p14="http://schemas.microsoft.com/office/powerpoint/2010/main" val="53776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325130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2. </a:t>
            </a:r>
            <a:r>
              <a:rPr lang="ko-KR" altLang="en-US" sz="3000" dirty="0"/>
              <a:t>기능정의서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B8E269-841A-45A6-8C64-FDA40A70E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81" y="290496"/>
            <a:ext cx="7128433" cy="63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325130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2. </a:t>
            </a:r>
            <a:r>
              <a:rPr lang="ko-KR" altLang="en-US" sz="3000" dirty="0"/>
              <a:t>기능정의서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6A68BD-9358-438D-9F52-A870A6B93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44" y="365126"/>
            <a:ext cx="8431645" cy="61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5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325130" cy="854075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2. ERD</a:t>
            </a:r>
            <a:endParaRPr lang="ko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14D1B-8125-426F-9B8D-8766F1829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6" y="247482"/>
            <a:ext cx="8682681" cy="63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7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775CA-B748-4836-938C-8737BFA3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98" y="76801"/>
            <a:ext cx="2484737" cy="854075"/>
          </a:xfrm>
        </p:spPr>
        <p:txBody>
          <a:bodyPr>
            <a:normAutofit fontScale="90000"/>
          </a:bodyPr>
          <a:lstStyle/>
          <a:p>
            <a:r>
              <a:rPr lang="en-US" altLang="ko-KR" sz="3000" dirty="0"/>
              <a:t>3. </a:t>
            </a:r>
            <a:r>
              <a:rPr lang="ko-KR" altLang="en-US" sz="3000" dirty="0"/>
              <a:t>화면 </a:t>
            </a:r>
            <a:r>
              <a:rPr lang="en-US" altLang="ko-KR" sz="3000" dirty="0"/>
              <a:t>- </a:t>
            </a:r>
            <a:r>
              <a:rPr lang="ko-KR" altLang="en-US" sz="3000" dirty="0"/>
              <a:t>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09B57-D116-41FA-8A2B-89DEB6F8A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45" y="856735"/>
            <a:ext cx="10453112" cy="57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7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251</Words>
  <Application>Microsoft Office PowerPoint</Application>
  <PresentationFormat>와이드스크린</PresentationFormat>
  <Paragraphs>46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HTML/CSS 화면제작 차(tea) 쇼핑몰 EveOnTea</vt:lpstr>
      <vt:lpstr>목차</vt:lpstr>
      <vt:lpstr>1. 벤치마킹 사이트 – 보틀웍스</vt:lpstr>
      <vt:lpstr>1. 벤치마킹 사이트</vt:lpstr>
      <vt:lpstr>1. 벤치마킹 사이트</vt:lpstr>
      <vt:lpstr>2. 기능정의서</vt:lpstr>
      <vt:lpstr>2. 기능정의서</vt:lpstr>
      <vt:lpstr>2. ERD</vt:lpstr>
      <vt:lpstr>3. 화면 - 메인</vt:lpstr>
      <vt:lpstr>3. 화면 - 고객로그인</vt:lpstr>
      <vt:lpstr>3. 화면 - 회원가입</vt:lpstr>
      <vt:lpstr>3. 화면- 이용약관</vt:lpstr>
      <vt:lpstr>3. 화면 - 공지사항</vt:lpstr>
      <vt:lpstr>3. 화면 - 공지사항</vt:lpstr>
      <vt:lpstr>3. 화면 - 공지사항</vt:lpstr>
      <vt:lpstr>PowerPoint 프레젠테이션</vt:lpstr>
      <vt:lpstr>3. 화면 - FAQ</vt:lpstr>
      <vt:lpstr>3. 화면 - 상품페이지</vt:lpstr>
      <vt:lpstr>3. 화면 - 상품상세페이지</vt:lpstr>
      <vt:lpstr>3. 화면 - 이벤트</vt:lpstr>
      <vt:lpstr>3. 화면 – Q&amp;A</vt:lpstr>
      <vt:lpstr>3. 화면 - 검색</vt:lpstr>
      <vt:lpstr>3. 화면- 장바구니</vt:lpstr>
      <vt:lpstr>3. 화면 – 마이페이지 &amp; 주문/배송조회</vt:lpstr>
      <vt:lpstr>3. 화면 – 나의 상품 문의</vt:lpstr>
      <vt:lpstr>3. 화면 – 회원정보 변경</vt:lpstr>
      <vt:lpstr>3. 화면 – 회원탈퇴</vt:lpstr>
      <vt:lpstr>3. 화면 - 리뷰</vt:lpstr>
      <vt:lpstr>3. 화면 – 관리자 로그인</vt:lpstr>
      <vt:lpstr>3. 화면 – 관리자 메인 및 재고 목록</vt:lpstr>
      <vt:lpstr>3. 화면 – 재고 추가</vt:lpstr>
      <vt:lpstr>3. 화면 – 재고 수정</vt:lpstr>
      <vt:lpstr>3. 화면 – 게시글 목록</vt:lpstr>
      <vt:lpstr>3. 화면 – 게시글 추가</vt:lpstr>
      <vt:lpstr>3. 화면 - 배송목록</vt:lpstr>
      <vt:lpstr>3. 화면 – 배송정보 추가</vt:lpstr>
      <vt:lpstr>3. 화면 – 배송정보 수정</vt:lpstr>
      <vt:lpstr>3. 화면 – 회원 목록</vt:lpstr>
      <vt:lpstr>3. 화면 – 회원 정보 검색 및 수정</vt:lpstr>
      <vt:lpstr>KOSMO 105 정소리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HTML/CSS 화면제작 차(tea) 쇼핑몰 EveOnTea</dc:title>
  <dc:creator>정성령</dc:creator>
  <cp:lastModifiedBy>정성령</cp:lastModifiedBy>
  <cp:revision>9</cp:revision>
  <dcterms:created xsi:type="dcterms:W3CDTF">2022-01-28T04:04:00Z</dcterms:created>
  <dcterms:modified xsi:type="dcterms:W3CDTF">2022-02-01T07:03:28Z</dcterms:modified>
</cp:coreProperties>
</file>